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B0C9B-E5EB-42B4-9670-9F7FD2B3CE25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CDB5-8A41-4A4D-AB7C-B88EB6A14A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40439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983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533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5599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068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125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93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6918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017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4168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0872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228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0CDB5-8A41-4A4D-AB7C-B88EB6A14A1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36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05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8761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31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47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03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26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50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910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149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6507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49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2C3B8-1625-489F-8065-85468F64B85A}" type="datetimeFigureOut">
              <a:rPr lang="hu-HU" smtClean="0"/>
              <a:t>2019.01.26.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03765-5312-4A29-BB71-682642F9205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69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Előnyök-hátrányok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198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13p336_f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262" r="-45262"/>
          <a:stretch>
            <a:fillRect/>
          </a:stretch>
        </p:blipFill>
        <p:spPr>
          <a:xfrm>
            <a:off x="452336" y="340314"/>
            <a:ext cx="10520464" cy="5785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321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41" descr="13p337_f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79" r="-45979"/>
          <a:stretch>
            <a:fillRect/>
          </a:stretch>
        </p:blipFill>
        <p:spPr>
          <a:xfrm>
            <a:off x="457199" y="717586"/>
            <a:ext cx="9834465" cy="5408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730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33"/>
          <p:cNvPicPr preferRelativeResize="0">
            <a:picLocks noChangeAspect="1" noChangeArrowheads="1"/>
          </p:cNvPicPr>
          <p:nvPr/>
        </p:nvPicPr>
        <p:blipFill>
          <a:blip r:embed="rId3"/>
          <a:srcRect l="-23366" r="-23366"/>
          <a:stretch>
            <a:fillRect/>
          </a:stretch>
        </p:blipFill>
        <p:spPr>
          <a:xfrm>
            <a:off x="671803" y="802032"/>
            <a:ext cx="9918441" cy="5454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823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8" descr="13p341_f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21" r="-45621"/>
          <a:stretch>
            <a:fillRect/>
          </a:stretch>
        </p:blipFill>
        <p:spPr>
          <a:xfrm>
            <a:off x="1707501" y="720368"/>
            <a:ext cx="9405257" cy="51725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57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3p306_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04" y="299017"/>
            <a:ext cx="7015584" cy="639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44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13p308_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8010"/>
            <a:ext cx="7298094" cy="626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724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3p315_f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322" r="-23322"/>
          <a:stretch>
            <a:fillRect/>
          </a:stretch>
        </p:blipFill>
        <p:spPr>
          <a:xfrm>
            <a:off x="138112" y="328644"/>
            <a:ext cx="11179921" cy="6148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48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14"/>
          <p:cNvPicPr>
            <a:picLocks noChangeAspect="1" noChangeArrowheads="1"/>
          </p:cNvPicPr>
          <p:nvPr/>
        </p:nvPicPr>
        <p:blipFill>
          <a:blip r:embed="rId3"/>
          <a:srcRect l="-44240" r="-44240"/>
          <a:stretch>
            <a:fillRect/>
          </a:stretch>
        </p:blipFill>
        <p:spPr>
          <a:xfrm>
            <a:off x="457200" y="596474"/>
            <a:ext cx="10608906" cy="58344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99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16"/>
          <p:cNvPicPr>
            <a:picLocks noChangeAspect="1" noChangeArrowheads="1"/>
          </p:cNvPicPr>
          <p:nvPr/>
        </p:nvPicPr>
        <p:blipFill>
          <a:blip r:embed="rId3"/>
          <a:srcRect l="-41026" r="-41026"/>
          <a:stretch>
            <a:fillRect/>
          </a:stretch>
        </p:blipFill>
        <p:spPr>
          <a:xfrm>
            <a:off x="457199" y="399434"/>
            <a:ext cx="10412963" cy="57267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304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13p333_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69" r="-42969"/>
          <a:stretch>
            <a:fillRect/>
          </a:stretch>
        </p:blipFill>
        <p:spPr>
          <a:xfrm>
            <a:off x="457199" y="722718"/>
            <a:ext cx="9825135" cy="5403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586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1622"/>
          <p:cNvPicPr>
            <a:picLocks noChangeAspect="1" noChangeArrowheads="1"/>
          </p:cNvPicPr>
          <p:nvPr/>
        </p:nvPicPr>
        <p:blipFill>
          <a:blip r:embed="rId3"/>
          <a:srcRect l="-28864" r="-28864"/>
          <a:stretch>
            <a:fillRect/>
          </a:stretch>
        </p:blipFill>
        <p:spPr>
          <a:xfrm>
            <a:off x="457199" y="486201"/>
            <a:ext cx="10170367" cy="55933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3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13p336_f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94" r="-40694"/>
          <a:stretch>
            <a:fillRect/>
          </a:stretch>
        </p:blipFill>
        <p:spPr>
          <a:xfrm>
            <a:off x="457200" y="560554"/>
            <a:ext cx="10674220" cy="5870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261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Szélesvásznú</PresentationFormat>
  <Paragraphs>14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Office-téma</vt:lpstr>
      <vt:lpstr>Előnyök-hátrányok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Előnyök-hátrányok</dc:title>
  <dc:creator>györgy patzay</dc:creator>
  <cp:lastModifiedBy>györgy patzay</cp:lastModifiedBy>
  <cp:revision>1</cp:revision>
  <dcterms:created xsi:type="dcterms:W3CDTF">2019-01-26T12:31:11Z</dcterms:created>
  <dcterms:modified xsi:type="dcterms:W3CDTF">2019-01-26T12:31:23Z</dcterms:modified>
</cp:coreProperties>
</file>