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124" y="168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419860" y="0"/>
            <a:ext cx="4653986" cy="5113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5966" tIns="47983" rIns="95966" bIns="47983" numCol="1" anchor="ctr" anchorCtr="0" compatLnSpc="1">
            <a:prstTxWarp prst="textNoShape">
              <a:avLst/>
            </a:prstTxWarp>
          </a:bodyPr>
          <a:lstStyle>
            <a:lvl1pPr algn="ctr">
              <a:defRPr sz="1500" b="1"/>
            </a:lvl1pPr>
          </a:lstStyle>
          <a:p>
            <a:pPr>
              <a:defRPr/>
            </a:pPr>
            <a:r>
              <a:rPr lang="hu-HU" altLang="en-US"/>
              <a:t>Minőségjavító kísérlettervezés</a:t>
            </a:r>
            <a:endParaRPr lang="en-US" alt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335"/>
            <a:ext cx="3076363" cy="5113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5966" tIns="47983" rIns="95966" bIns="4798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6294" y="9447335"/>
            <a:ext cx="3076363" cy="5113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5966" tIns="47983" rIns="95966" bIns="4798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3628531" y="9447335"/>
            <a:ext cx="3076363" cy="51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66" tIns="47983" rIns="95966" bIns="47983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endParaRPr lang="hu-HU" altLang="en-US" sz="1300"/>
          </a:p>
        </p:txBody>
      </p:sp>
    </p:spTree>
    <p:extLst>
      <p:ext uri="{BB962C8B-B14F-4D97-AF65-F5344CB8AC3E}">
        <p14:creationId xmlns:p14="http://schemas.microsoft.com/office/powerpoint/2010/main" val="2692187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3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en-US"/>
              <a:t>QualiSystem Six Sigma tréning v.1.0.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3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6512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610"/>
            <a:ext cx="5206153" cy="4605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219"/>
            <a:ext cx="3076363" cy="5113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3219"/>
            <a:ext cx="3076363" cy="5113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6A448F0-82BE-4990-8696-236D309B9D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631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9541-CD25-48E6-A212-585DC637C0F9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54558301"/>
      </p:ext>
    </p:extLst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143D7-CB6E-482C-903A-4BA607F188D4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766298031"/>
      </p:ext>
    </p:extLst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4738" y="152400"/>
            <a:ext cx="1863725" cy="5981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975" y="152400"/>
            <a:ext cx="5440363" cy="5981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02ACD-137A-4754-8EB3-E123F93EC329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742156722"/>
      </p:ext>
    </p:extLst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A308B-B8F5-4136-8E24-AAB68F87C11C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727788878"/>
      </p:ext>
    </p:extLst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C3738-EBF8-4FB3-897D-6676A796CC33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361530564"/>
      </p:ext>
    </p:extLst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975" y="1790700"/>
            <a:ext cx="365125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5625" y="1790700"/>
            <a:ext cx="3652838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4EE98-30FD-42B0-B51B-56B241ABA4B7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539872739"/>
      </p:ext>
    </p:extLst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1E16B-96D3-4EEB-B35D-7D79815F7850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780492075"/>
      </p:ext>
    </p:extLst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1932B-96C2-4DB4-93DC-F2407FF4A1F3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4159063737"/>
      </p:ext>
    </p:extLst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48A3-9ACF-4F14-BE8A-E741D46A121B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816141338"/>
      </p:ext>
    </p:extLst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22FA-49E0-463E-93E1-2F0384CF7277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90493314"/>
      </p:ext>
    </p:extLst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4ACD2-D02D-476D-ABFF-539D83EE47B2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221278966"/>
      </p:ext>
    </p:extLst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109788" y="152400"/>
            <a:ext cx="5908675" cy="11430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1975" y="1790700"/>
            <a:ext cx="745648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Click to edit Master text styles</a:t>
            </a:r>
          </a:p>
          <a:p>
            <a:pPr lvl="1"/>
            <a:r>
              <a:rPr lang="hu-HU" altLang="en-US" smtClean="0"/>
              <a:t>Second level</a:t>
            </a:r>
          </a:p>
          <a:p>
            <a:pPr lvl="2"/>
            <a:r>
              <a:rPr lang="hu-HU" altLang="en-US" smtClean="0"/>
              <a:t>Third level</a:t>
            </a:r>
          </a:p>
          <a:p>
            <a:pPr lvl="3"/>
            <a:r>
              <a:rPr lang="hu-HU" altLang="en-US" smtClean="0"/>
              <a:t>Fourth level</a:t>
            </a:r>
          </a:p>
          <a:p>
            <a:pPr lvl="4"/>
            <a:r>
              <a:rPr lang="hu-HU" altLang="en-US" smtClean="0"/>
              <a:t>Fifth level</a:t>
            </a:r>
          </a:p>
        </p:txBody>
      </p:sp>
      <p:sp>
        <p:nvSpPr>
          <p:cNvPr id="78852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43263" y="6400800"/>
            <a:ext cx="26733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78853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30950" y="6400800"/>
            <a:ext cx="17589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DBB79B3-D0EC-4F2D-9B75-871D562FF307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checker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n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l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u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4F9541-CD25-48E6-A212-585DC637C0F9}" type="slidenum">
              <a:rPr lang="hu-HU" altLang="en-US" smtClean="0"/>
              <a:pPr>
                <a:defRPr/>
              </a:pPr>
              <a:t>1</a:t>
            </a:fld>
            <a:endParaRPr lang="hu-HU" alt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89920"/>
              </p:ext>
            </p:extLst>
          </p:nvPr>
        </p:nvGraphicFramePr>
        <p:xfrm>
          <a:off x="609600" y="457200"/>
          <a:ext cx="76200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6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57200"/>
                        <a:ext cx="7620000" cy="571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2051172"/>
      </p:ext>
    </p:extLst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48A3-9ACF-4F14-BE8A-E741D46A121B}" type="slidenum">
              <a:rPr lang="hu-HU" altLang="en-US" smtClean="0"/>
              <a:pPr>
                <a:defRPr/>
              </a:pPr>
              <a:t>2</a:t>
            </a:fld>
            <a:endParaRPr lang="hu-HU" alt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48241"/>
              </p:ext>
            </p:extLst>
          </p:nvPr>
        </p:nvGraphicFramePr>
        <p:xfrm>
          <a:off x="381000" y="381000"/>
          <a:ext cx="26479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4" name="Spreadsheet" r:id="rId3" imgW="2647800" imgH="1028880" progId="STATISTICA.Spreadsheet">
                  <p:embed/>
                </p:oleObj>
              </mc:Choice>
              <mc:Fallback>
                <p:oleObj name="Spreadsheet" r:id="rId3" imgW="2647800" imgH="1028880" progId="STATISTICA.Spreadshee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381000"/>
                        <a:ext cx="264795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545499"/>
              </p:ext>
            </p:extLst>
          </p:nvPr>
        </p:nvGraphicFramePr>
        <p:xfrm>
          <a:off x="376335" y="1981200"/>
          <a:ext cx="26479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5" name="Spreadsheet" r:id="rId5" imgW="2647800" imgH="1028880" progId="STATISTICA.Spreadsheet">
                  <p:embed/>
                </p:oleObj>
              </mc:Choice>
              <mc:Fallback>
                <p:oleObj name="Spreadsheet" r:id="rId5" imgW="2647800" imgH="1028880" progId="STATISTICA.Spreadshee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6335" y="1981200"/>
                        <a:ext cx="264795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172561"/>
              </p:ext>
            </p:extLst>
          </p:nvPr>
        </p:nvGraphicFramePr>
        <p:xfrm>
          <a:off x="376335" y="3810000"/>
          <a:ext cx="26479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6" name="Spreadsheet" r:id="rId7" imgW="2647800" imgH="1028880" progId="STATISTICA.Spreadsheet">
                  <p:embed/>
                </p:oleObj>
              </mc:Choice>
              <mc:Fallback>
                <p:oleObj name="Spreadsheet" r:id="rId7" imgW="2647800" imgH="1028880" progId="STATISTICA.Spreadshee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6335" y="3810000"/>
                        <a:ext cx="264795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133937"/>
              </p:ext>
            </p:extLst>
          </p:nvPr>
        </p:nvGraphicFramePr>
        <p:xfrm>
          <a:off x="4191000" y="1987420"/>
          <a:ext cx="26479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7" name="Spreadsheet" r:id="rId9" imgW="2647800" imgH="1028880" progId="STATISTICA.Spreadsheet">
                  <p:embed/>
                </p:oleObj>
              </mc:Choice>
              <mc:Fallback>
                <p:oleObj name="Spreadsheet" r:id="rId9" imgW="2647800" imgH="1028880" progId="STATISTICA.Spreadshee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91000" y="1987420"/>
                        <a:ext cx="264795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711774"/>
              </p:ext>
            </p:extLst>
          </p:nvPr>
        </p:nvGraphicFramePr>
        <p:xfrm>
          <a:off x="4191000" y="381000"/>
          <a:ext cx="26479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8" name="Spreadsheet" r:id="rId11" imgW="2647800" imgH="1028880" progId="STATISTICA.Spreadsheet">
                  <p:embed/>
                </p:oleObj>
              </mc:Choice>
              <mc:Fallback>
                <p:oleObj name="Spreadsheet" r:id="rId11" imgW="2647800" imgH="1028880" progId="STATISTICA.Spreadshee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91000" y="381000"/>
                        <a:ext cx="264795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855543"/>
              </p:ext>
            </p:extLst>
          </p:nvPr>
        </p:nvGraphicFramePr>
        <p:xfrm>
          <a:off x="4170784" y="3810000"/>
          <a:ext cx="26479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9" name="Spreadsheet" r:id="rId13" imgW="2647800" imgH="1028880" progId="STATISTICA.Spreadsheet">
                  <p:embed/>
                </p:oleObj>
              </mc:Choice>
              <mc:Fallback>
                <p:oleObj name="Spreadsheet" r:id="rId13" imgW="2647800" imgH="1028880" progId="STATISTICA.Spreadshee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170784" y="3810000"/>
                        <a:ext cx="264795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5800040"/>
      </p:ext>
    </p:extLst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48A3-9ACF-4F14-BE8A-E741D46A121B}" type="slidenum">
              <a:rPr lang="hu-HU" altLang="en-US" smtClean="0"/>
              <a:pPr>
                <a:defRPr/>
              </a:pPr>
              <a:t>3</a:t>
            </a:fld>
            <a:endParaRPr lang="hu-HU" altLang="en-US"/>
          </a:p>
        </p:txBody>
      </p:sp>
      <p:pic>
        <p:nvPicPr>
          <p:cNvPr id="3" name="Picture 2" descr="katapult_c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407" y="1119982"/>
            <a:ext cx="6453187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764102"/>
      </p:ext>
    </p:extLst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2003-Handout">
  <a:themeElements>
    <a:clrScheme name="2003-Handout 8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000000"/>
      </a:accent1>
      <a:accent2>
        <a:srgbClr val="808080"/>
      </a:accent2>
      <a:accent3>
        <a:srgbClr val="FFFFFF"/>
      </a:accent3>
      <a:accent4>
        <a:srgbClr val="000000"/>
      </a:accent4>
      <a:accent5>
        <a:srgbClr val="AAAAAA"/>
      </a:accent5>
      <a:accent6>
        <a:srgbClr val="737373"/>
      </a:accent6>
      <a:hlink>
        <a:srgbClr val="4D4D4D"/>
      </a:hlink>
      <a:folHlink>
        <a:srgbClr val="EAEAEA"/>
      </a:folHlink>
    </a:clrScheme>
    <a:fontScheme name="2003-Hando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2003-Hand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3-Hando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3-Hando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3-Hando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3-Hando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3-Hando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3-Hando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3-Handout 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00000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D:\VALLALK\AschnerG\M-Real\2003-Handout.ppt</Template>
  <TotalTime>1837</TotalTime>
  <Words>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Monotype Sorts</vt:lpstr>
      <vt:lpstr>Times New Roman</vt:lpstr>
      <vt:lpstr>2003-Handout</vt:lpstr>
      <vt:lpstr>STATISTICA Graph</vt:lpstr>
      <vt:lpstr>STATISTICA Spreadsheet</vt:lpstr>
      <vt:lpstr>PowerPoint Presentation</vt:lpstr>
      <vt:lpstr>PowerPoint Presentation</vt:lpstr>
      <vt:lpstr>PowerPoint Presentation</vt:lpstr>
    </vt:vector>
  </TitlesOfParts>
  <Company>BUTE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Kiserlettervezes</dc:title>
  <dc:subject>Taguchi, Shainin</dc:subject>
  <dc:creator>Kemeny S.</dc:creator>
  <cp:lastModifiedBy>SKemeny</cp:lastModifiedBy>
  <cp:revision>133</cp:revision>
  <cp:lastPrinted>2017-02-21T04:25:42Z</cp:lastPrinted>
  <dcterms:created xsi:type="dcterms:W3CDTF">2004-03-16T17:27:07Z</dcterms:created>
  <dcterms:modified xsi:type="dcterms:W3CDTF">2017-03-17T19:18:48Z</dcterms:modified>
</cp:coreProperties>
</file>